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0" d="100"/>
          <a:sy n="40" d="100"/>
        </p:scale>
        <p:origin x="-22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05950-C011-1F4B-ABA5-08F239619652}" type="datetimeFigureOut">
              <a:rPr lang="en-US" smtClean="0"/>
              <a:t>22/3/18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496CC-6054-B343-90B4-AB1FB4755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78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496CC-6054-B343-90B4-AB1FB47555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45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F0A3-AC18-2941-840F-141F72DFC5B1}" type="datetimeFigureOut">
              <a:rPr lang="en-US" smtClean="0"/>
              <a:t>22/3/18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1B05-AA5C-4C45-BE8C-6D29EFB2F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28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F0A3-AC18-2941-840F-141F72DFC5B1}" type="datetimeFigureOut">
              <a:rPr lang="en-US" smtClean="0"/>
              <a:t>22/3/18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1B05-AA5C-4C45-BE8C-6D29EFB2F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21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F0A3-AC18-2941-840F-141F72DFC5B1}" type="datetimeFigureOut">
              <a:rPr lang="en-US" smtClean="0"/>
              <a:t>22/3/18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1B05-AA5C-4C45-BE8C-6D29EFB2F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15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F0A3-AC18-2941-840F-141F72DFC5B1}" type="datetimeFigureOut">
              <a:rPr lang="en-US" smtClean="0"/>
              <a:t>22/3/18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1B05-AA5C-4C45-BE8C-6D29EFB2F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7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F0A3-AC18-2941-840F-141F72DFC5B1}" type="datetimeFigureOut">
              <a:rPr lang="en-US" smtClean="0"/>
              <a:t>22/3/18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1B05-AA5C-4C45-BE8C-6D29EFB2F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44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F0A3-AC18-2941-840F-141F72DFC5B1}" type="datetimeFigureOut">
              <a:rPr lang="en-US" smtClean="0"/>
              <a:t>22/3/18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1B05-AA5C-4C45-BE8C-6D29EFB2F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42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F0A3-AC18-2941-840F-141F72DFC5B1}" type="datetimeFigureOut">
              <a:rPr lang="en-US" smtClean="0"/>
              <a:t>22/3/18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1B05-AA5C-4C45-BE8C-6D29EFB2F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44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F0A3-AC18-2941-840F-141F72DFC5B1}" type="datetimeFigureOut">
              <a:rPr lang="en-US" smtClean="0"/>
              <a:t>22/3/18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1B05-AA5C-4C45-BE8C-6D29EFB2F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92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F0A3-AC18-2941-840F-141F72DFC5B1}" type="datetimeFigureOut">
              <a:rPr lang="en-US" smtClean="0"/>
              <a:t>22/3/18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1B05-AA5C-4C45-BE8C-6D29EFB2F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8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F0A3-AC18-2941-840F-141F72DFC5B1}" type="datetimeFigureOut">
              <a:rPr lang="en-US" smtClean="0"/>
              <a:t>22/3/18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1B05-AA5C-4C45-BE8C-6D29EFB2F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30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F0A3-AC18-2941-840F-141F72DFC5B1}" type="datetimeFigureOut">
              <a:rPr lang="en-US" smtClean="0"/>
              <a:t>22/3/18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1B05-AA5C-4C45-BE8C-6D29EFB2F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351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CF0A3-AC18-2941-840F-141F72DFC5B1}" type="datetimeFigureOut">
              <a:rPr lang="en-US" smtClean="0"/>
              <a:t>22/3/18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61B05-AA5C-4C45-BE8C-6D29EFB2F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300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.png"/><Relationship Id="rId12" Type="http://schemas.openxmlformats.org/officeDocument/2006/relationships/image" Target="../media/image8.png"/><Relationship Id="rId13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microsoft.com/office/2007/relationships/hdphoto" Target="../media/hdphoto1.wdp"/><Relationship Id="rId7" Type="http://schemas.openxmlformats.org/officeDocument/2006/relationships/image" Target="../media/image4.png"/><Relationship Id="rId8" Type="http://schemas.microsoft.com/office/2007/relationships/hdphoto" Target="../media/hdphoto2.wdp"/><Relationship Id="rId9" Type="http://schemas.openxmlformats.org/officeDocument/2006/relationships/image" Target="../media/image5.png"/><Relationship Id="rId10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ton.jpeg"/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261" y="1144905"/>
            <a:ext cx="8139901" cy="6370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Susanita</a:t>
            </a:r>
            <a:r>
              <a:rPr lang="en-US" sz="2400" dirty="0"/>
              <a:t> </a:t>
            </a:r>
            <a:r>
              <a:rPr lang="en-US" sz="2400" dirty="0" smtClean="0"/>
              <a:t>_____ un </a:t>
            </a:r>
            <a:r>
              <a:rPr lang="en-US" sz="2400" dirty="0" err="1" smtClean="0"/>
              <a:t>ratón</a:t>
            </a:r>
            <a:r>
              <a:rPr lang="en-US" sz="2400" dirty="0" smtClean="0"/>
              <a:t>,</a:t>
            </a:r>
          </a:p>
          <a:p>
            <a:r>
              <a:rPr lang="en-US" sz="2400" dirty="0"/>
              <a:t>u</a:t>
            </a:r>
            <a:r>
              <a:rPr lang="en-US" sz="2400" dirty="0" smtClean="0"/>
              <a:t>n </a:t>
            </a:r>
            <a:r>
              <a:rPr lang="en-US" sz="2400" dirty="0" err="1" smtClean="0"/>
              <a:t>ratón</a:t>
            </a:r>
            <a:r>
              <a:rPr lang="en-US" sz="2400" dirty="0" smtClean="0"/>
              <a:t> </a:t>
            </a:r>
            <a:r>
              <a:rPr lang="en-US" sz="2400" dirty="0" err="1" smtClean="0"/>
              <a:t>chiquitín</a:t>
            </a:r>
            <a:endParaRPr lang="en-US" sz="2400" dirty="0" smtClean="0"/>
          </a:p>
          <a:p>
            <a:r>
              <a:rPr lang="fr-FR" sz="2400" dirty="0"/>
              <a:t>q</a:t>
            </a:r>
            <a:r>
              <a:rPr lang="en-US" sz="2400" dirty="0" err="1" smtClean="0"/>
              <a:t>ue</a:t>
            </a:r>
            <a:r>
              <a:rPr lang="en-US" sz="2400" dirty="0" smtClean="0"/>
              <a:t> ______ chocolate y </a:t>
            </a:r>
            <a:r>
              <a:rPr lang="en-US" sz="2400" dirty="0" err="1" smtClean="0"/>
              <a:t>turrón</a:t>
            </a:r>
            <a:endParaRPr lang="en-US" sz="2400" dirty="0" smtClean="0"/>
          </a:p>
          <a:p>
            <a:r>
              <a:rPr lang="tr-TR" sz="2400" dirty="0"/>
              <a:t>y</a:t>
            </a:r>
            <a:r>
              <a:rPr lang="en-US" sz="2400" dirty="0" smtClean="0"/>
              <a:t> </a:t>
            </a:r>
            <a:r>
              <a:rPr lang="en-US" sz="2400" dirty="0" err="1" smtClean="0"/>
              <a:t>bolitas</a:t>
            </a:r>
            <a:r>
              <a:rPr lang="en-US" sz="2400" dirty="0" smtClean="0"/>
              <a:t> de </a:t>
            </a:r>
            <a:r>
              <a:rPr lang="en-US" sz="2400" dirty="0" err="1" smtClean="0"/>
              <a:t>anís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______ </a:t>
            </a:r>
            <a:r>
              <a:rPr lang="en-US" sz="2400" dirty="0" err="1" smtClean="0"/>
              <a:t>cerca</a:t>
            </a:r>
            <a:r>
              <a:rPr lang="en-US" sz="2400" dirty="0" smtClean="0"/>
              <a:t> del </a:t>
            </a:r>
            <a:r>
              <a:rPr lang="en-US" sz="2400" dirty="0" err="1" smtClean="0"/>
              <a:t>radiador</a:t>
            </a:r>
            <a:r>
              <a:rPr lang="en-US" sz="2400" dirty="0" smtClean="0"/>
              <a:t>,</a:t>
            </a:r>
          </a:p>
          <a:p>
            <a:r>
              <a:rPr lang="en-US" sz="2400" dirty="0"/>
              <a:t>c</a:t>
            </a:r>
            <a:r>
              <a:rPr lang="en-US" sz="2400" dirty="0" smtClean="0"/>
              <a:t>on la </a:t>
            </a:r>
            <a:r>
              <a:rPr lang="en-US" sz="2400" dirty="0" err="1" smtClean="0"/>
              <a:t>almohada</a:t>
            </a:r>
            <a:r>
              <a:rPr lang="en-US" sz="2400" dirty="0" smtClean="0"/>
              <a:t> en los pies</a:t>
            </a:r>
          </a:p>
          <a:p>
            <a:r>
              <a:rPr lang="tr-TR" sz="2400" dirty="0"/>
              <a:t>y</a:t>
            </a:r>
            <a:r>
              <a:rPr lang="en-US" sz="2400" dirty="0" smtClean="0"/>
              <a:t> ______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un gran </a:t>
            </a:r>
            <a:r>
              <a:rPr lang="en-US" sz="2400" dirty="0" err="1" smtClean="0"/>
              <a:t>campeón</a:t>
            </a:r>
            <a:endParaRPr lang="en-US" sz="2400" dirty="0" smtClean="0"/>
          </a:p>
          <a:p>
            <a:r>
              <a:rPr lang="en-US" sz="2400" dirty="0" err="1"/>
              <a:t>j</a:t>
            </a:r>
            <a:r>
              <a:rPr lang="en-US" sz="2400" dirty="0" err="1" smtClean="0"/>
              <a:t>ugando</a:t>
            </a:r>
            <a:r>
              <a:rPr lang="en-US" sz="2400" dirty="0" smtClean="0"/>
              <a:t> al </a:t>
            </a:r>
            <a:r>
              <a:rPr lang="en-US" sz="2400" dirty="0" err="1" smtClean="0"/>
              <a:t>ajedrez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Le ______ el </a:t>
            </a:r>
            <a:r>
              <a:rPr lang="en-US" sz="2400" dirty="0" err="1" smtClean="0"/>
              <a:t>fútbol</a:t>
            </a:r>
            <a:r>
              <a:rPr lang="en-US" sz="2400" dirty="0" smtClean="0"/>
              <a:t>,</a:t>
            </a:r>
          </a:p>
          <a:p>
            <a:r>
              <a:rPr lang="en-US" sz="2400" dirty="0"/>
              <a:t>e</a:t>
            </a:r>
            <a:r>
              <a:rPr lang="en-US" sz="2400" dirty="0" smtClean="0"/>
              <a:t>l cine, el </a:t>
            </a:r>
            <a:r>
              <a:rPr lang="en-US" sz="2400" dirty="0" err="1" smtClean="0"/>
              <a:t>teatro</a:t>
            </a:r>
            <a:r>
              <a:rPr lang="en-US" sz="2400" dirty="0"/>
              <a:t>,</a:t>
            </a:r>
          </a:p>
          <a:p>
            <a:r>
              <a:rPr lang="en-US" sz="2400" dirty="0" smtClean="0"/>
              <a:t>______ tangos y rock &amp; roll.</a:t>
            </a:r>
          </a:p>
          <a:p>
            <a:r>
              <a:rPr lang="tr-TR" sz="2400" dirty="0" smtClean="0"/>
              <a:t>Y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llegamos</a:t>
            </a:r>
            <a:r>
              <a:rPr lang="en-US" sz="2400" dirty="0" smtClean="0"/>
              <a:t> y nota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observamos</a:t>
            </a:r>
            <a:r>
              <a:rPr lang="en-US" sz="2400" dirty="0" smtClean="0"/>
              <a:t>,</a:t>
            </a:r>
          </a:p>
          <a:p>
            <a:r>
              <a:rPr lang="en-US" sz="2400" dirty="0" err="1"/>
              <a:t>s</a:t>
            </a:r>
            <a:r>
              <a:rPr lang="en-US" sz="2400" dirty="0" err="1" smtClean="0"/>
              <a:t>iempre</a:t>
            </a:r>
            <a:r>
              <a:rPr lang="en-US" sz="2400" dirty="0" smtClean="0"/>
              <a:t> </a:t>
            </a:r>
            <a:r>
              <a:rPr lang="en-US" sz="2400" dirty="0" err="1" smtClean="0"/>
              <a:t>nos</a:t>
            </a:r>
            <a:r>
              <a:rPr lang="en-US" sz="2400" dirty="0" smtClean="0"/>
              <a:t> _____ </a:t>
            </a:r>
            <a:r>
              <a:rPr lang="en-US" sz="2400" dirty="0" err="1" smtClean="0"/>
              <a:t>esta</a:t>
            </a:r>
            <a:r>
              <a:rPr lang="en-US" sz="2400" dirty="0" smtClean="0"/>
              <a:t> </a:t>
            </a:r>
            <a:r>
              <a:rPr lang="en-US" sz="2400" dirty="0" err="1" smtClean="0"/>
              <a:t>canción</a:t>
            </a:r>
            <a:r>
              <a:rPr lang="en-US" sz="2400" dirty="0" smtClean="0"/>
              <a:t>.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096178" y="68184"/>
            <a:ext cx="5324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err="1" smtClean="0">
                <a:latin typeface="Comic Sans MS"/>
                <a:cs typeface="Comic Sans MS"/>
              </a:rPr>
              <a:t>Susanita</a:t>
            </a:r>
            <a:r>
              <a:rPr lang="en-US" sz="2600" b="1" dirty="0" smtClean="0">
                <a:latin typeface="Comic Sans MS"/>
                <a:cs typeface="Comic Sans MS"/>
              </a:rPr>
              <a:t> </a:t>
            </a:r>
            <a:r>
              <a:rPr lang="en-US" sz="2600" b="1" dirty="0" err="1" smtClean="0">
                <a:latin typeface="Comic Sans MS"/>
                <a:cs typeface="Comic Sans MS"/>
              </a:rPr>
              <a:t>tiene</a:t>
            </a:r>
            <a:r>
              <a:rPr lang="en-US" sz="2600" b="1" dirty="0" smtClean="0">
                <a:latin typeface="Comic Sans MS"/>
                <a:cs typeface="Comic Sans MS"/>
              </a:rPr>
              <a:t> un </a:t>
            </a:r>
            <a:r>
              <a:rPr lang="en-US" sz="2600" b="1" dirty="0" err="1" smtClean="0">
                <a:latin typeface="Comic Sans MS"/>
                <a:cs typeface="Comic Sans MS"/>
              </a:rPr>
              <a:t>ratón</a:t>
            </a:r>
            <a:endParaRPr lang="en-US" sz="2600" b="1" dirty="0" smtClean="0">
              <a:latin typeface="Comic Sans MS"/>
              <a:cs typeface="Comic Sans MS"/>
            </a:endParaRPr>
          </a:p>
          <a:p>
            <a:pPr algn="ctr"/>
            <a:r>
              <a:rPr lang="en-US" sz="2000" b="1" i="1" dirty="0" smtClean="0">
                <a:latin typeface="Comic Sans MS"/>
                <a:cs typeface="Comic Sans MS"/>
              </a:rPr>
              <a:t>Verbs in present (3</a:t>
            </a:r>
            <a:r>
              <a:rPr lang="en-US" sz="2000" b="1" i="1" baseline="30000" dirty="0" smtClean="0">
                <a:latin typeface="Comic Sans MS"/>
                <a:cs typeface="Comic Sans MS"/>
              </a:rPr>
              <a:t>rd</a:t>
            </a:r>
            <a:r>
              <a:rPr lang="en-US" sz="2000" b="1" i="1" dirty="0" smtClean="0">
                <a:latin typeface="Comic Sans MS"/>
                <a:cs typeface="Comic Sans MS"/>
              </a:rPr>
              <a:t> person)</a:t>
            </a:r>
            <a:endParaRPr lang="en-US" sz="2000" b="1" i="1" dirty="0">
              <a:latin typeface="Comic Sans MS"/>
              <a:cs typeface="Comic Sans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04378" y="1511141"/>
            <a:ext cx="28765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arenR"/>
            </a:pPr>
            <a:endParaRPr lang="en-US" sz="2400" dirty="0" smtClean="0"/>
          </a:p>
          <a:p>
            <a:pPr marL="457200" indent="-457200">
              <a:buFont typeface="+mj-lt"/>
              <a:buAutoNum type="alphaLcParenR"/>
            </a:pPr>
            <a:r>
              <a:rPr lang="en-US" sz="2400" dirty="0" err="1" smtClean="0"/>
              <a:t>Bail</a:t>
            </a:r>
            <a:r>
              <a:rPr lang="en-US" sz="2400" b="1" dirty="0" err="1" smtClean="0"/>
              <a:t>a</a:t>
            </a:r>
            <a:r>
              <a:rPr lang="en-US" sz="2400" b="1" dirty="0" smtClean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bailar</a:t>
            </a:r>
            <a:r>
              <a:rPr lang="en-US" sz="2400" dirty="0" smtClean="0"/>
              <a:t>)</a:t>
            </a:r>
            <a:endParaRPr lang="en-US" sz="2400" b="1" dirty="0" smtClean="0"/>
          </a:p>
          <a:p>
            <a:pPr marL="457200" indent="-457200">
              <a:buFont typeface="+mj-lt"/>
              <a:buAutoNum type="alphaLcParenR"/>
            </a:pPr>
            <a:r>
              <a:rPr lang="en-US" sz="2400" dirty="0" smtClean="0"/>
              <a:t>Com</a:t>
            </a:r>
            <a:r>
              <a:rPr lang="en-US" sz="2400" b="1" dirty="0" smtClean="0"/>
              <a:t>e </a:t>
            </a:r>
            <a:r>
              <a:rPr lang="en-US" sz="2400" dirty="0" smtClean="0"/>
              <a:t>(comer)</a:t>
            </a:r>
            <a:endParaRPr lang="en-US" sz="2400" b="1" dirty="0" smtClean="0"/>
          </a:p>
          <a:p>
            <a:pPr marL="457200" indent="-457200">
              <a:buFont typeface="+mj-lt"/>
              <a:buAutoNum type="alphaLcParenR"/>
            </a:pPr>
            <a:r>
              <a:rPr lang="en-US" sz="2400" dirty="0" err="1" smtClean="0"/>
              <a:t>Cant</a:t>
            </a:r>
            <a:r>
              <a:rPr lang="en-US" sz="2400" b="1" dirty="0" err="1" smtClean="0"/>
              <a:t>a</a:t>
            </a:r>
            <a:r>
              <a:rPr lang="en-US" sz="2400" b="1" dirty="0" smtClean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cantar</a:t>
            </a:r>
            <a:r>
              <a:rPr lang="en-US" sz="2400" dirty="0" smtClean="0"/>
              <a:t>)</a:t>
            </a:r>
            <a:endParaRPr lang="en-US" sz="2400" b="1" dirty="0" smtClean="0"/>
          </a:p>
          <a:p>
            <a:pPr marL="457200" indent="-457200">
              <a:buFont typeface="+mj-lt"/>
              <a:buAutoNum type="alphaLcParenR"/>
            </a:pPr>
            <a:r>
              <a:rPr lang="en-US" sz="2400" dirty="0" err="1" smtClean="0"/>
              <a:t>Sueñ</a:t>
            </a:r>
            <a:r>
              <a:rPr lang="en-US" sz="2400" b="1" dirty="0" err="1" smtClean="0"/>
              <a:t>a</a:t>
            </a:r>
            <a:r>
              <a:rPr lang="en-US" sz="2400" b="1" dirty="0" smtClean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soñar</a:t>
            </a:r>
            <a:r>
              <a:rPr lang="en-US" sz="2400" dirty="0" smtClean="0"/>
              <a:t>)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 err="1" smtClean="0"/>
              <a:t>Tien</a:t>
            </a:r>
            <a:r>
              <a:rPr lang="en-US" sz="2400" b="1" dirty="0" err="1" smtClean="0"/>
              <a:t>e</a:t>
            </a:r>
            <a:r>
              <a:rPr lang="en-US" sz="2400" b="1" dirty="0" smtClean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tener</a:t>
            </a:r>
            <a:r>
              <a:rPr lang="en-US" sz="2400" dirty="0" smtClean="0"/>
              <a:t>)</a:t>
            </a:r>
            <a:endParaRPr lang="en-US" sz="2400" b="1" dirty="0" smtClean="0"/>
          </a:p>
          <a:p>
            <a:pPr marL="457200" indent="-457200">
              <a:buFont typeface="+mj-lt"/>
              <a:buAutoNum type="alphaLcParenR"/>
            </a:pPr>
            <a:r>
              <a:rPr lang="en-US" sz="2400" dirty="0" err="1" smtClean="0"/>
              <a:t>Gust</a:t>
            </a:r>
            <a:r>
              <a:rPr lang="en-US" sz="2400" b="1" dirty="0" err="1" smtClean="0"/>
              <a:t>a</a:t>
            </a:r>
            <a:r>
              <a:rPr lang="en-US" sz="2400" b="1" dirty="0" smtClean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gustar</a:t>
            </a:r>
            <a:r>
              <a:rPr lang="en-US" sz="2400" dirty="0" smtClean="0"/>
              <a:t>)</a:t>
            </a:r>
            <a:endParaRPr lang="en-US" sz="2400" b="1" dirty="0" smtClean="0"/>
          </a:p>
          <a:p>
            <a:pPr marL="457200" indent="-457200">
              <a:buFont typeface="+mj-lt"/>
              <a:buAutoNum type="alphaLcParenR"/>
            </a:pPr>
            <a:r>
              <a:rPr lang="en-US" sz="2400" dirty="0" err="1" smtClean="0"/>
              <a:t>Duerm</a:t>
            </a:r>
            <a:r>
              <a:rPr lang="en-US" sz="2400" b="1" dirty="0" err="1" smtClean="0"/>
              <a:t>e</a:t>
            </a:r>
            <a:r>
              <a:rPr lang="en-US" sz="2400" b="1" dirty="0" smtClean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dormir</a:t>
            </a:r>
            <a:r>
              <a:rPr lang="en-US" sz="2400" dirty="0" smtClean="0"/>
              <a:t>)</a:t>
            </a:r>
            <a:endParaRPr lang="en-US" sz="2400" b="1" dirty="0" smtClean="0"/>
          </a:p>
          <a:p>
            <a:pPr marL="457200" indent="-457200">
              <a:buFont typeface="+mj-lt"/>
              <a:buAutoNum type="alphaLcParenR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414806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ton.jpeg"/>
          <p:cNvPicPr>
            <a:picLocks noChangeAspect="1"/>
          </p:cNvPicPr>
          <p:nvPr/>
        </p:nvPicPr>
        <p:blipFill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943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629" y="881813"/>
            <a:ext cx="5184972" cy="6370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Susanita</a:t>
            </a:r>
            <a:r>
              <a:rPr lang="en-US" sz="2400" dirty="0"/>
              <a:t> </a:t>
            </a:r>
            <a:r>
              <a:rPr lang="en-US" sz="2400" dirty="0" err="1" smtClean="0"/>
              <a:t>tiene</a:t>
            </a:r>
            <a:r>
              <a:rPr lang="en-US" sz="2400" dirty="0" smtClean="0"/>
              <a:t> un </a:t>
            </a:r>
            <a:r>
              <a:rPr lang="en-US" sz="2400" dirty="0" err="1" smtClean="0"/>
              <a:t>ratón</a:t>
            </a:r>
            <a:r>
              <a:rPr lang="en-US" sz="2400" dirty="0" smtClean="0"/>
              <a:t>,</a:t>
            </a:r>
          </a:p>
          <a:p>
            <a:r>
              <a:rPr lang="en-US" sz="2400" dirty="0"/>
              <a:t>u</a:t>
            </a:r>
            <a:r>
              <a:rPr lang="en-US" sz="2400" dirty="0" smtClean="0"/>
              <a:t>n </a:t>
            </a:r>
            <a:r>
              <a:rPr lang="en-US" sz="2400" dirty="0" err="1" smtClean="0"/>
              <a:t>ratón</a:t>
            </a:r>
            <a:r>
              <a:rPr lang="en-US" sz="2400" dirty="0" smtClean="0"/>
              <a:t> </a:t>
            </a:r>
            <a:r>
              <a:rPr lang="en-US" sz="2400" dirty="0" err="1" smtClean="0"/>
              <a:t>chiquitín</a:t>
            </a:r>
            <a:endParaRPr lang="en-US" sz="2400" dirty="0" smtClean="0"/>
          </a:p>
          <a:p>
            <a:r>
              <a:rPr lang="fr-FR" sz="2400" dirty="0"/>
              <a:t>q</a:t>
            </a:r>
            <a:r>
              <a:rPr lang="en-US" sz="2400" dirty="0" err="1" smtClean="0"/>
              <a:t>ue</a:t>
            </a:r>
            <a:r>
              <a:rPr lang="en-US" sz="2400" dirty="0" smtClean="0"/>
              <a:t> come chocolate y </a:t>
            </a:r>
            <a:r>
              <a:rPr lang="en-US" sz="2400" dirty="0" err="1" smtClean="0"/>
              <a:t>turrón</a:t>
            </a:r>
            <a:endParaRPr lang="en-US" sz="2400" dirty="0" smtClean="0"/>
          </a:p>
          <a:p>
            <a:r>
              <a:rPr lang="tr-TR" sz="2400" dirty="0"/>
              <a:t>y</a:t>
            </a:r>
            <a:r>
              <a:rPr lang="en-US" sz="2400" dirty="0" smtClean="0"/>
              <a:t> </a:t>
            </a:r>
            <a:r>
              <a:rPr lang="en-US" sz="2400" dirty="0" err="1" smtClean="0"/>
              <a:t>bolitas</a:t>
            </a:r>
            <a:r>
              <a:rPr lang="en-US" sz="2400" dirty="0" smtClean="0"/>
              <a:t> de </a:t>
            </a:r>
            <a:r>
              <a:rPr lang="en-US" sz="2400" dirty="0" err="1" smtClean="0"/>
              <a:t>anís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err="1" smtClean="0"/>
              <a:t>Duerme</a:t>
            </a:r>
            <a:r>
              <a:rPr lang="en-US" sz="2400" dirty="0" smtClean="0"/>
              <a:t> </a:t>
            </a:r>
            <a:r>
              <a:rPr lang="en-US" sz="2400" dirty="0" err="1" smtClean="0"/>
              <a:t>cerca</a:t>
            </a:r>
            <a:r>
              <a:rPr lang="en-US" sz="2400" dirty="0" smtClean="0"/>
              <a:t> del </a:t>
            </a:r>
            <a:r>
              <a:rPr lang="en-US" sz="2400" dirty="0" err="1" smtClean="0"/>
              <a:t>radiador</a:t>
            </a:r>
            <a:r>
              <a:rPr lang="en-US" sz="2400" dirty="0" smtClean="0"/>
              <a:t>,</a:t>
            </a:r>
          </a:p>
          <a:p>
            <a:r>
              <a:rPr lang="en-US" sz="2400" dirty="0"/>
              <a:t>c</a:t>
            </a:r>
            <a:r>
              <a:rPr lang="en-US" sz="2400" dirty="0" smtClean="0"/>
              <a:t>on la </a:t>
            </a:r>
            <a:r>
              <a:rPr lang="en-US" sz="2400" dirty="0" err="1" smtClean="0"/>
              <a:t>almohada</a:t>
            </a:r>
            <a:r>
              <a:rPr lang="en-US" sz="2400" dirty="0" smtClean="0"/>
              <a:t> en los pies</a:t>
            </a:r>
          </a:p>
          <a:p>
            <a:r>
              <a:rPr lang="tr-TR" sz="2400" dirty="0"/>
              <a:t>y</a:t>
            </a:r>
            <a:r>
              <a:rPr lang="en-US" sz="2400" dirty="0" smtClean="0"/>
              <a:t> </a:t>
            </a:r>
            <a:r>
              <a:rPr lang="en-US" sz="2400" dirty="0" err="1" smtClean="0"/>
              <a:t>sueña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un gran </a:t>
            </a:r>
            <a:r>
              <a:rPr lang="en-US" sz="2400" dirty="0" err="1" smtClean="0"/>
              <a:t>campeón</a:t>
            </a:r>
            <a:endParaRPr lang="en-US" sz="2400" dirty="0" smtClean="0"/>
          </a:p>
          <a:p>
            <a:r>
              <a:rPr lang="en-US" sz="2400" dirty="0" err="1"/>
              <a:t>j</a:t>
            </a:r>
            <a:r>
              <a:rPr lang="en-US" sz="2400" dirty="0" err="1" smtClean="0"/>
              <a:t>ugando</a:t>
            </a:r>
            <a:r>
              <a:rPr lang="en-US" sz="2400" dirty="0" smtClean="0"/>
              <a:t> al </a:t>
            </a:r>
            <a:r>
              <a:rPr lang="en-US" sz="2400" dirty="0" err="1" smtClean="0"/>
              <a:t>ajedrez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Le </a:t>
            </a:r>
            <a:r>
              <a:rPr lang="en-US" sz="2400" dirty="0" err="1" smtClean="0"/>
              <a:t>gusta</a:t>
            </a:r>
            <a:r>
              <a:rPr lang="en-US" sz="2400" dirty="0" smtClean="0"/>
              <a:t> el </a:t>
            </a:r>
            <a:r>
              <a:rPr lang="en-US" sz="2400" dirty="0" err="1" smtClean="0"/>
              <a:t>fútbol</a:t>
            </a:r>
            <a:r>
              <a:rPr lang="en-US" sz="2400" dirty="0" smtClean="0"/>
              <a:t>,</a:t>
            </a:r>
          </a:p>
          <a:p>
            <a:r>
              <a:rPr lang="en-US" sz="2400" dirty="0"/>
              <a:t>e</a:t>
            </a:r>
            <a:r>
              <a:rPr lang="en-US" sz="2400" dirty="0" smtClean="0"/>
              <a:t>l cine, el </a:t>
            </a:r>
            <a:r>
              <a:rPr lang="en-US" sz="2400" dirty="0" err="1" smtClean="0"/>
              <a:t>teatro</a:t>
            </a:r>
            <a:r>
              <a:rPr lang="en-US" sz="2400" dirty="0"/>
              <a:t>,</a:t>
            </a:r>
          </a:p>
          <a:p>
            <a:r>
              <a:rPr lang="en-US" sz="2400" dirty="0" err="1" smtClean="0"/>
              <a:t>baila</a:t>
            </a:r>
            <a:r>
              <a:rPr lang="en-US" sz="2400" dirty="0" smtClean="0"/>
              <a:t> tangos y rock &amp; roll.</a:t>
            </a:r>
          </a:p>
          <a:p>
            <a:r>
              <a:rPr lang="tr-TR" sz="2400" dirty="0" smtClean="0"/>
              <a:t>Y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llegamos</a:t>
            </a:r>
            <a:r>
              <a:rPr lang="en-US" sz="2400" dirty="0" smtClean="0"/>
              <a:t> y nota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observamos</a:t>
            </a:r>
            <a:r>
              <a:rPr lang="en-US" sz="2400" dirty="0" smtClean="0"/>
              <a:t>,</a:t>
            </a:r>
          </a:p>
          <a:p>
            <a:r>
              <a:rPr lang="en-US" sz="2400" dirty="0" err="1"/>
              <a:t>s</a:t>
            </a:r>
            <a:r>
              <a:rPr lang="en-US" sz="2400" dirty="0" err="1" smtClean="0"/>
              <a:t>iempre</a:t>
            </a:r>
            <a:r>
              <a:rPr lang="en-US" sz="2400" dirty="0" smtClean="0"/>
              <a:t> </a:t>
            </a:r>
            <a:r>
              <a:rPr lang="en-US" sz="2400" dirty="0" err="1" smtClean="0"/>
              <a:t>nos</a:t>
            </a:r>
            <a:r>
              <a:rPr lang="en-US" sz="2400" dirty="0" smtClean="0"/>
              <a:t> </a:t>
            </a:r>
            <a:r>
              <a:rPr lang="en-US" sz="2400" dirty="0" err="1" smtClean="0"/>
              <a:t>canta</a:t>
            </a:r>
            <a:r>
              <a:rPr lang="en-US" sz="2400" dirty="0" smtClean="0"/>
              <a:t> </a:t>
            </a:r>
            <a:r>
              <a:rPr lang="en-US" sz="2400" dirty="0" err="1" smtClean="0"/>
              <a:t>esta</a:t>
            </a:r>
            <a:r>
              <a:rPr lang="en-US" sz="2400" dirty="0" smtClean="0"/>
              <a:t> </a:t>
            </a:r>
            <a:r>
              <a:rPr lang="en-US" sz="2400" dirty="0" err="1" smtClean="0"/>
              <a:t>canción</a:t>
            </a:r>
            <a:r>
              <a:rPr lang="en-US" sz="2400" dirty="0" smtClean="0"/>
              <a:t>.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566870" y="0"/>
            <a:ext cx="532459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latin typeface="Comic Sans MS"/>
                <a:cs typeface="Comic Sans MS"/>
              </a:rPr>
              <a:t>Susanita</a:t>
            </a:r>
            <a:r>
              <a:rPr lang="en-US" sz="2600" b="1" dirty="0" smtClean="0">
                <a:latin typeface="Comic Sans MS"/>
                <a:cs typeface="Comic Sans MS"/>
              </a:rPr>
              <a:t> </a:t>
            </a:r>
            <a:r>
              <a:rPr lang="en-US" sz="2600" b="1" dirty="0" err="1" smtClean="0">
                <a:latin typeface="Comic Sans MS"/>
                <a:cs typeface="Comic Sans MS"/>
              </a:rPr>
              <a:t>tiene</a:t>
            </a:r>
            <a:r>
              <a:rPr lang="en-US" sz="2600" b="1" dirty="0" smtClean="0">
                <a:latin typeface="Comic Sans MS"/>
                <a:cs typeface="Comic Sans MS"/>
              </a:rPr>
              <a:t> un </a:t>
            </a:r>
            <a:r>
              <a:rPr lang="en-US" sz="2600" b="1" dirty="0" err="1" smtClean="0">
                <a:latin typeface="Comic Sans MS"/>
                <a:cs typeface="Comic Sans MS"/>
              </a:rPr>
              <a:t>ratón</a:t>
            </a:r>
            <a:endParaRPr lang="en-US" sz="2600" b="1" dirty="0" smtClean="0">
              <a:latin typeface="Comic Sans MS"/>
              <a:cs typeface="Comic Sans MS"/>
            </a:endParaRPr>
          </a:p>
          <a:p>
            <a:r>
              <a:rPr lang="en-US" sz="2000" b="1" i="1" dirty="0" smtClean="0">
                <a:latin typeface="Comic Sans MS"/>
                <a:cs typeface="Comic Sans MS"/>
              </a:rPr>
              <a:t>Put the images in the right order</a:t>
            </a:r>
            <a:endParaRPr lang="en-US" sz="2800" b="1" i="1" dirty="0" smtClean="0">
              <a:latin typeface="Comic Sans MS"/>
              <a:cs typeface="Comic Sans MS"/>
            </a:endParaRPr>
          </a:p>
          <a:p>
            <a:endParaRPr lang="en-US" sz="2600" b="1" dirty="0" smtClean="0">
              <a:latin typeface="Comic Sans MS"/>
              <a:cs typeface="Comic Sans MS"/>
            </a:endParaRPr>
          </a:p>
          <a:p>
            <a:endParaRPr lang="en-US" sz="2600" b="1" dirty="0">
              <a:latin typeface="Comic Sans MS"/>
              <a:cs typeface="Comic Sans M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3889" y="4001842"/>
            <a:ext cx="1310111" cy="738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47736" y="1366701"/>
            <a:ext cx="1095867" cy="12360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67" b="100000" l="0" r="99333">
                        <a14:foregroundMark x1="39667" y1="93667" x2="39667" y2="93667"/>
                        <a14:foregroundMark x1="14667" y1="86833" x2="14667" y2="86833"/>
                        <a14:foregroundMark x1="6333" y1="81667" x2="6333" y2="81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09642" y="1984749"/>
            <a:ext cx="711059" cy="14221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7783" y="4740417"/>
            <a:ext cx="994493" cy="13157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2222" y="2726267"/>
            <a:ext cx="1095095" cy="12408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6715" y="5437453"/>
            <a:ext cx="1706684" cy="12374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17587" y="3551562"/>
            <a:ext cx="864635" cy="135925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09744" y="871896"/>
            <a:ext cx="1228260" cy="111285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696082" y="997369"/>
            <a:ext cx="627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082815" y="1633023"/>
            <a:ext cx="627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000756" y="2356935"/>
            <a:ext cx="627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c)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465507" y="3037534"/>
            <a:ext cx="627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358626" y="3986499"/>
            <a:ext cx="627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702665" y="4425106"/>
            <a:ext cx="627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897068" y="4910813"/>
            <a:ext cx="627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264142" y="6272467"/>
            <a:ext cx="627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786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211</Words>
  <Application>Microsoft Macintosh PowerPoint</Application>
  <PresentationFormat>On-screen Show (4:3)</PresentationFormat>
  <Paragraphs>51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 Fernandez</dc:creator>
  <cp:lastModifiedBy>Francisco  Fernandez</cp:lastModifiedBy>
  <cp:revision>12</cp:revision>
  <dcterms:created xsi:type="dcterms:W3CDTF">2018-03-06T17:32:12Z</dcterms:created>
  <dcterms:modified xsi:type="dcterms:W3CDTF">2018-03-22T19:07:58Z</dcterms:modified>
</cp:coreProperties>
</file>